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hyperlink" Target="file:///C:\Users\&#1048;&#1088;&#1080;&#1085;&#1072;\Desktop\&#1055;&#1056;&#1040;&#1050;&#1058;&#1048;&#1050;&#1040;\&#1059;&#1052;&#1053;&#1048;&#1050;&#1048;%20&#1048;%20&#1059;&#1052;&#1053;&#1048;&#1062;&#1067;%20&#1076;&#1077;&#1082;&#1072;&#1073;&#1088;&#1100;%202014%20311-1\&#1091;&#1084;&#1085;&#1080;&#1082;&#1080;%20&#1080;%20&#1091;&#1084;&#1085;&#1080;&#1094;&#1099;.pptx#-1,17,&#1055;&#1088;&#1077;&#1079;&#1077;&#1085;&#1090;&#1072;&#1094;&#1080;&#1103; PowerPoint" TargetMode="Externa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88640"/>
            <a:ext cx="9252520" cy="652534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Красная дорожка</a:t>
            </a:r>
          </a:p>
          <a:p>
            <a:pPr marL="0" indent="0" algn="ctr">
              <a:buNone/>
            </a:pPr>
            <a:r>
              <a:rPr lang="ru-RU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Мотивация. Повторное проведение игры.</a:t>
            </a:r>
            <a:endParaRPr lang="ru-RU" sz="6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5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Желтая дорожка</a:t>
            </a:r>
          </a:p>
          <a:p>
            <a:pPr marL="0" indent="0" algn="ctr">
              <a:buNone/>
            </a:pPr>
            <a:r>
              <a:rPr lang="ru-RU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Музыкальная игра с пением</a:t>
            </a:r>
            <a:endParaRPr lang="ru-RU" sz="5400" b="1" i="1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5400" b="1" dirty="0" smtClean="0">
                <a:solidFill>
                  <a:srgbClr val="33C0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Зеленая дорожка</a:t>
            </a:r>
          </a:p>
          <a:p>
            <a:pPr marL="0" lvl="0" indent="0" algn="ctr">
              <a:buNone/>
            </a:pPr>
            <a:r>
              <a:rPr lang="ru-RU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Старшая группа </a:t>
            </a:r>
            <a:endParaRPr lang="ru-RU" sz="6600" b="1" i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4752" y="188640"/>
            <a:ext cx="609600" cy="609600"/>
          </a:xfrm>
          <a:prstGeom prst="rect">
            <a:avLst/>
          </a:prstGeom>
        </p:spPr>
      </p:pic>
      <p:sp>
        <p:nvSpPr>
          <p:cNvPr id="7" name="Управляющая кнопка: возврат 6">
            <a:hlinkClick r:id="rId5" action="ppaction://hlinkpres?slideindex=17&amp;slidetitle=Презентация PowerPoint" highlightClick="1"/>
          </p:cNvPr>
          <p:cNvSpPr/>
          <p:nvPr/>
        </p:nvSpPr>
        <p:spPr>
          <a:xfrm>
            <a:off x="8172400" y="6165304"/>
            <a:ext cx="648072" cy="5486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1763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18</Words>
  <Application>Microsoft Office PowerPoint</Application>
  <PresentationFormat>Экран (4:3)</PresentationFormat>
  <Paragraphs>6</Paragraphs>
  <Slides>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Отборочный тур </dc:title>
  <dc:creator>Ирина</dc:creator>
  <cp:lastModifiedBy>Ирина</cp:lastModifiedBy>
  <cp:revision>18</cp:revision>
  <dcterms:created xsi:type="dcterms:W3CDTF">2014-11-29T12:42:40Z</dcterms:created>
  <dcterms:modified xsi:type="dcterms:W3CDTF">2014-12-12T16:26:13Z</dcterms:modified>
</cp:coreProperties>
</file>